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267" r:id="rId5"/>
    <p:sldId id="260" r:id="rId6"/>
    <p:sldId id="266" r:id="rId7"/>
    <p:sldId id="263" r:id="rId8"/>
    <p:sldId id="264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33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2491-6162-42D6-9FE5-1CA33E1F8593}" type="datetimeFigureOut">
              <a:rPr lang="pl-PL" smtClean="0"/>
              <a:t>2021-03-06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E502-EE18-4C4D-85F7-A3683CDA35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522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2491-6162-42D6-9FE5-1CA33E1F8593}" type="datetimeFigureOut">
              <a:rPr lang="pl-PL" smtClean="0"/>
              <a:t>2021-03-06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E502-EE18-4C4D-85F7-A3683CDA35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122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2491-6162-42D6-9FE5-1CA33E1F8593}" type="datetimeFigureOut">
              <a:rPr lang="pl-PL" smtClean="0"/>
              <a:t>2021-03-06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E502-EE18-4C4D-85F7-A3683CDA35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9859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6CA10-2BDC-4993-B6DD-425278DD7DA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03631726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B960A-D9E5-41E1-99FA-E6DF6386AC7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43123736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F6677-8821-4EC6-85D6-575CDD01D84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39147328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8B7C1-F13F-4530-84BC-52388BBE0D0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06628931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31943-07A3-4F7A-8029-BAD7BBB7DE6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52409602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94757-B236-4EE1-95AB-B3441EDFF23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58808596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71651-01BD-4DDD-9E16-EF53F7F438D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98046058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D3883-C239-4435-8F5E-44B01E5ECF7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74859141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2491-6162-42D6-9FE5-1CA33E1F8593}" type="datetimeFigureOut">
              <a:rPr lang="pl-PL" smtClean="0"/>
              <a:t>2021-03-06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E502-EE18-4C4D-85F7-A3683CDA35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0296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F2C86-9BB8-4D9E-A70B-8604CA58A9E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41458377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1FF1A-EE15-4DDE-B167-BD6ED8027B1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19203420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2382E-70BE-4CFB-9FD6-D69CDF9022D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62559149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6CA10-2BDC-4993-B6DD-425278DD7DA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72373413"/>
      </p:ext>
    </p:extLst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B960A-D9E5-41E1-99FA-E6DF6386AC7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67679206"/>
      </p:ext>
    </p:extLst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F6677-8821-4EC6-85D6-575CDD01D84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86791327"/>
      </p:ext>
    </p:extLst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8B7C1-F13F-4530-84BC-52388BBE0D0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89179670"/>
      </p:ext>
    </p:extLst>
  </p:cSld>
  <p:clrMapOvr>
    <a:masterClrMapping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31943-07A3-4F7A-8029-BAD7BBB7DE6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09522430"/>
      </p:ext>
    </p:extLst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94757-B236-4EE1-95AB-B3441EDFF23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29664814"/>
      </p:ext>
    </p:extLst>
  </p:cSld>
  <p:clrMapOvr>
    <a:masterClrMapping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71651-01BD-4DDD-9E16-EF53F7F438D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24815055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2491-6162-42D6-9FE5-1CA33E1F8593}" type="datetimeFigureOut">
              <a:rPr lang="pl-PL" smtClean="0"/>
              <a:t>2021-03-06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E502-EE18-4C4D-85F7-A3683CDA35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7166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D3883-C239-4435-8F5E-44B01E5ECF7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56928671"/>
      </p:ext>
    </p:extLst>
  </p:cSld>
  <p:clrMapOvr>
    <a:masterClrMapping/>
  </p:clrMapOvr>
  <p:transition spd="slow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F2C86-9BB8-4D9E-A70B-8604CA58A9E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10468977"/>
      </p:ext>
    </p:extLst>
  </p:cSld>
  <p:clrMapOvr>
    <a:masterClrMapping/>
  </p:clrMapOvr>
  <p:transition spd="slow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1FF1A-EE15-4DDE-B167-BD6ED8027B1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63724292"/>
      </p:ext>
    </p:extLst>
  </p:cSld>
  <p:clrMapOvr>
    <a:masterClrMapping/>
  </p:clrMapOvr>
  <p:transition spd="slow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2382E-70BE-4CFB-9FD6-D69CDF9022D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45931345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2491-6162-42D6-9FE5-1CA33E1F8593}" type="datetimeFigureOut">
              <a:rPr lang="pl-PL" smtClean="0"/>
              <a:t>2021-03-06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E502-EE18-4C4D-85F7-A3683CDA35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995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2491-6162-42D6-9FE5-1CA33E1F8593}" type="datetimeFigureOut">
              <a:rPr lang="pl-PL" smtClean="0"/>
              <a:t>2021-03-06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E502-EE18-4C4D-85F7-A3683CDA35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673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2491-6162-42D6-9FE5-1CA33E1F8593}" type="datetimeFigureOut">
              <a:rPr lang="pl-PL" smtClean="0"/>
              <a:t>2021-03-06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E502-EE18-4C4D-85F7-A3683CDA35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17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2491-6162-42D6-9FE5-1CA33E1F8593}" type="datetimeFigureOut">
              <a:rPr lang="pl-PL" smtClean="0"/>
              <a:t>2021-03-06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E502-EE18-4C4D-85F7-A3683CDA35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246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2491-6162-42D6-9FE5-1CA33E1F8593}" type="datetimeFigureOut">
              <a:rPr lang="pl-PL" smtClean="0"/>
              <a:t>2021-03-06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E502-EE18-4C4D-85F7-A3683CDA35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0905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2491-6162-42D6-9FE5-1CA33E1F8593}" type="datetimeFigureOut">
              <a:rPr lang="pl-PL" smtClean="0"/>
              <a:t>2021-03-06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E502-EE18-4C4D-85F7-A3683CDA35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200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E2491-6162-42D6-9FE5-1CA33E1F8593}" type="datetimeFigureOut">
              <a:rPr lang="pl-PL" smtClean="0"/>
              <a:t>2021-03-06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9E502-EE18-4C4D-85F7-A3683CDA35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2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altLang="pl-PL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altLang="pl-PL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B07586-B2E1-4447-B739-09CE5A5EDB25}" type="slidenum">
              <a:rPr lang="pl-PL" alt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46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481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481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481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481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48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altLang="pl-PL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altLang="pl-PL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B07586-B2E1-4447-B739-09CE5A5EDB25}" type="slidenum">
              <a:rPr lang="pl-PL" alt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3258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481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481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481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481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48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                                     </a:t>
            </a:r>
            <a:r>
              <a:rPr lang="pl-PL" b="1" dirty="0" smtClean="0"/>
              <a:t>Katecheza</a:t>
            </a:r>
            <a:br>
              <a:rPr lang="pl-PL" b="1" dirty="0" smtClean="0"/>
            </a:br>
            <a:r>
              <a:rPr lang="pl-PL" b="1" dirty="0" smtClean="0"/>
              <a:t>Temat: Msza Święta – uobecnienie ofiary krzyżowej.                                          								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825625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4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0" y="80388"/>
            <a:ext cx="6581568" cy="6777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/>
              <a:t>Pan Jezus umiłowawszy </a:t>
            </a:r>
            <a:r>
              <a:rPr lang="pl-PL" b="1" dirty="0"/>
              <a:t>swoich, którzy byli na świecie, </a:t>
            </a:r>
            <a:r>
              <a:rPr lang="pl-PL" b="1" dirty="0" smtClean="0"/>
              <a:t>do </a:t>
            </a:r>
            <a:r>
              <a:rPr lang="pl-PL" b="1" dirty="0"/>
              <a:t>końca ich umiłował</a:t>
            </a:r>
            <a:r>
              <a:rPr lang="pl-PL" b="1" dirty="0" smtClean="0"/>
              <a:t>, i </a:t>
            </a:r>
            <a:r>
              <a:rPr lang="pl-PL" b="1" dirty="0"/>
              <a:t>gdy spożywali wieczerzę, </a:t>
            </a:r>
            <a:r>
              <a:rPr lang="pl-PL" b="1" dirty="0" smtClean="0"/>
              <a:t> </a:t>
            </a:r>
            <a:r>
              <a:rPr lang="pl-PL" b="1" dirty="0"/>
              <a:t>wziął chleb, błogosławił, </a:t>
            </a:r>
            <a:r>
              <a:rPr lang="pl-PL" b="1" dirty="0" smtClean="0"/>
              <a:t> </a:t>
            </a:r>
            <a:r>
              <a:rPr lang="pl-PL" b="1" dirty="0"/>
              <a:t>łamał i rozdawał swoim uczniom, mówiąc: Bierzcie i jedzcie </a:t>
            </a:r>
            <a:r>
              <a:rPr lang="pl-PL" b="1" dirty="0" smtClean="0"/>
              <a:t>             z </a:t>
            </a:r>
            <a:r>
              <a:rPr lang="pl-PL" b="1" dirty="0"/>
              <a:t>tego wszyscy: To jest bowiem Ciało moje, które za was będzie wydane. Podobnie wziął kielich napełniony winem,  </a:t>
            </a:r>
            <a:r>
              <a:rPr lang="pl-PL" b="1" dirty="0" smtClean="0"/>
              <a:t> dzięki </a:t>
            </a:r>
            <a:r>
              <a:rPr lang="pl-PL" b="1" dirty="0"/>
              <a:t>składał i podał swoim uczniom, mówiąc: Bierzcie i pijcie z niego wszyscy: To jest bowiem kielich Krwi mojej nowego </a:t>
            </a:r>
            <a:r>
              <a:rPr lang="pl-PL" b="1" dirty="0" smtClean="0"/>
              <a:t>              i </a:t>
            </a:r>
            <a:r>
              <a:rPr lang="pl-PL" b="1" dirty="0"/>
              <a:t>wiecznego przymierza, która za was i za wielu będzie wylana na odpuszczenie grzechów. To czyńcie na moją pamiątkę.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85801" y="3222566"/>
            <a:ext cx="4267570" cy="417002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568" y="80388"/>
            <a:ext cx="4676037" cy="3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6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1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20096"/>
            <a:ext cx="11353800" cy="736943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Postanowienia wielkopostne              Narysuj: 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405" y="-347462"/>
            <a:ext cx="2571750" cy="257175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1596" y="483293"/>
            <a:ext cx="2723076" cy="624910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396" y="862548"/>
            <a:ext cx="6783302" cy="5995452"/>
          </a:xfrm>
          <a:prstGeom prst="rect">
            <a:avLst/>
          </a:prstGeom>
        </p:spPr>
      </p:pic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553901" y="-127820"/>
            <a:ext cx="23526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6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ytuł 1"/>
          <p:cNvSpPr>
            <a:spLocks noGrp="1"/>
          </p:cNvSpPr>
          <p:nvPr>
            <p:ph type="title"/>
          </p:nvPr>
        </p:nvSpPr>
        <p:spPr>
          <a:xfrm>
            <a:off x="1185706" y="404813"/>
            <a:ext cx="4572000" cy="1727200"/>
          </a:xfrm>
        </p:spPr>
        <p:txBody>
          <a:bodyPr/>
          <a:lstStyle/>
          <a:p>
            <a:r>
              <a:rPr lang="pl-PL" altLang="pl-PL" sz="2700" b="1" dirty="0"/>
              <a:t>Postanowienia                       wielkopostne</a:t>
            </a:r>
          </a:p>
        </p:txBody>
      </p:sp>
      <p:pic>
        <p:nvPicPr>
          <p:cNvPr id="65539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57250"/>
            <a:ext cx="36385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Symbol zastępczy zawartości 5"/>
          <p:cNvSpPr>
            <a:spLocks noGrp="1"/>
          </p:cNvSpPr>
          <p:nvPr>
            <p:ph idx="1"/>
          </p:nvPr>
        </p:nvSpPr>
        <p:spPr>
          <a:xfrm>
            <a:off x="612948" y="1858945"/>
            <a:ext cx="10969451" cy="4267219"/>
          </a:xfrm>
        </p:spPr>
        <p:txBody>
          <a:bodyPr/>
          <a:lstStyle/>
          <a:p>
            <a:pPr marL="0" indent="0">
              <a:buNone/>
            </a:pPr>
            <a:r>
              <a:rPr lang="pl-PL" altLang="pl-PL" b="1" dirty="0" smtClean="0"/>
              <a:t>Narysuj lub napisz na krzyżu </a:t>
            </a:r>
          </a:p>
          <a:p>
            <a:pPr marL="0" indent="0">
              <a:buNone/>
            </a:pPr>
            <a:r>
              <a:rPr lang="pl-PL" altLang="pl-PL" b="1" dirty="0" smtClean="0"/>
              <a:t>i wokół niego realizację </a:t>
            </a:r>
          </a:p>
          <a:p>
            <a:pPr marL="0" indent="0">
              <a:buNone/>
            </a:pPr>
            <a:r>
              <a:rPr lang="pl-PL" altLang="pl-PL" b="1" dirty="0"/>
              <a:t>w</a:t>
            </a:r>
            <a:r>
              <a:rPr lang="pl-PL" altLang="pl-PL" b="1" dirty="0" smtClean="0"/>
              <a:t>ielkopostnych działań.</a:t>
            </a:r>
          </a:p>
          <a:p>
            <a:pPr marL="0" indent="0">
              <a:buNone/>
            </a:pPr>
            <a:r>
              <a:rPr lang="pl-PL" altLang="pl-PL" b="1" dirty="0" smtClean="0"/>
              <a:t>Możesz wybrać propozycję znaków </a:t>
            </a:r>
          </a:p>
          <a:p>
            <a:pPr marL="0" indent="0">
              <a:buNone/>
            </a:pPr>
            <a:r>
              <a:rPr lang="pl-PL" altLang="pl-PL" b="1" dirty="0" smtClean="0"/>
              <a:t> z kolejnego slajdu lub dodaj swoje</a:t>
            </a:r>
          </a:p>
          <a:p>
            <a:pPr marL="0" indent="0">
              <a:buNone/>
            </a:pPr>
            <a:r>
              <a:rPr lang="pl-PL" altLang="pl-PL" b="1" dirty="0"/>
              <a:t>s</a:t>
            </a:r>
            <a:r>
              <a:rPr lang="pl-PL" altLang="pl-PL" b="1" dirty="0" smtClean="0"/>
              <a:t>ymbole.</a:t>
            </a:r>
          </a:p>
          <a:p>
            <a:pPr marL="0" indent="0">
              <a:buNone/>
            </a:pPr>
            <a:endParaRPr lang="pl-PL" altLang="pl-PL" b="1" dirty="0"/>
          </a:p>
          <a:p>
            <a:pPr marL="0" indent="0">
              <a:buNone/>
            </a:pPr>
            <a:r>
              <a:rPr lang="pl-PL" altLang="pl-PL" b="1" dirty="0" smtClean="0"/>
              <a:t>Pozdrawiam serdecznie</a:t>
            </a:r>
          </a:p>
          <a:p>
            <a:pPr marL="0" indent="0">
              <a:buNone/>
            </a:pPr>
            <a:r>
              <a:rPr lang="pl-PL" altLang="pl-PL" b="1" dirty="0" smtClean="0"/>
              <a:t>Dariusz Gejda</a:t>
            </a:r>
            <a:endParaRPr lang="pl-PL" altLang="pl-PL" b="1" dirty="0" smtClean="0"/>
          </a:p>
        </p:txBody>
      </p:sp>
    </p:spTree>
    <p:extLst>
      <p:ext uri="{BB962C8B-B14F-4D97-AF65-F5344CB8AC3E}">
        <p14:creationId xmlns:p14="http://schemas.microsoft.com/office/powerpoint/2010/main" val="28439032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altLang="pl-PL" smtClean="0"/>
          </a:p>
        </p:txBody>
      </p:sp>
      <p:pic>
        <p:nvPicPr>
          <p:cNvPr id="66563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598408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Projekt domyślny">
  <a:themeElements>
    <a:clrScheme name="Projekt domyślny 14">
      <a:dk1>
        <a:srgbClr val="000000"/>
      </a:dk1>
      <a:lt1>
        <a:srgbClr val="33CC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ADE2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3">
        <a:dk1>
          <a:srgbClr val="000000"/>
        </a:dk1>
        <a:lt1>
          <a:srgbClr val="6666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B8B8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14">
        <a:dk1>
          <a:srgbClr val="000000"/>
        </a:dk1>
        <a:lt1>
          <a:srgbClr val="33CC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DE2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Projekt domyślny">
  <a:themeElements>
    <a:clrScheme name="Projekt domyślny 14">
      <a:dk1>
        <a:srgbClr val="000000"/>
      </a:dk1>
      <a:lt1>
        <a:srgbClr val="33CC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ADE2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3">
        <a:dk1>
          <a:srgbClr val="000000"/>
        </a:dk1>
        <a:lt1>
          <a:srgbClr val="6666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B8B8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14">
        <a:dk1>
          <a:srgbClr val="000000"/>
        </a:dk1>
        <a:lt1>
          <a:srgbClr val="33CC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DE2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140</Words>
  <Application>Microsoft Office PowerPoint</Application>
  <PresentationFormat>Panoramiczny</PresentationFormat>
  <Paragraphs>13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Motyw pakietu Office</vt:lpstr>
      <vt:lpstr>6_Projekt domyślny</vt:lpstr>
      <vt:lpstr>7_Projekt domyślny</vt:lpstr>
      <vt:lpstr>                                     Katecheza Temat: Msza Święta – uobecnienie ofiary krzyżowej.                                                  </vt:lpstr>
      <vt:lpstr>Prezentacja programu PowerPoint</vt:lpstr>
      <vt:lpstr>Prezentacja programu PowerPoint</vt:lpstr>
      <vt:lpstr>Postanowienia wielkopostne              Narysuj: </vt:lpstr>
      <vt:lpstr>Postanowienia                       wielkopostne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Katecheza Temat: Msza Święta – uobecnienie ofiary krzyżowej.                                                   s. 105</dc:title>
  <dc:creator>Darek</dc:creator>
  <cp:lastModifiedBy>Darek</cp:lastModifiedBy>
  <cp:revision>14</cp:revision>
  <dcterms:created xsi:type="dcterms:W3CDTF">2021-02-22T16:55:54Z</dcterms:created>
  <dcterms:modified xsi:type="dcterms:W3CDTF">2021-03-06T19:51:44Z</dcterms:modified>
</cp:coreProperties>
</file>