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669FCB-2C4E-4254-81A4-8553F7C05A8F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7C0F61-3C64-403D-ACE8-42C0B253465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v-1s65cgJ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1440160"/>
          </a:xfrm>
        </p:spPr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MATEMATYKA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na łące…</a:t>
            </a:r>
            <a:endParaRPr lang="pl-PL" sz="4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4118587" cy="3129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8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/>
          <a:lstStyle/>
          <a:p>
            <a:r>
              <a:rPr lang="pl-PL" b="1" dirty="0" smtClean="0"/>
              <a:t>KĄTY</a:t>
            </a:r>
            <a:endParaRPr lang="pl-PL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58938"/>
            <a:ext cx="58769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877" y="1196752"/>
            <a:ext cx="1701821" cy="1413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877" y="2795811"/>
            <a:ext cx="1728192" cy="141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877" y="4391238"/>
            <a:ext cx="1894642" cy="1904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958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Czy to prawda???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Każdy kwadrat jest prostokątem, nie każdy prostokąt jest kwadratem. 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187624" y="4004176"/>
            <a:ext cx="151216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779912" y="3762556"/>
            <a:ext cx="42484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391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720080"/>
          </a:xfrm>
        </p:spPr>
        <p:txBody>
          <a:bodyPr>
            <a:normAutofit/>
          </a:bodyPr>
          <a:lstStyle/>
          <a:p>
            <a:r>
              <a:rPr lang="pl-PL" b="1" dirty="0" smtClean="0"/>
              <a:t>Geometryczna łąka</a:t>
            </a:r>
            <a:endParaRPr lang="pl-PL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9594">
            <a:off x="4692205" y="1432041"/>
            <a:ext cx="172028" cy="143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owolny kształt 3"/>
          <p:cNvSpPr/>
          <p:nvPr/>
        </p:nvSpPr>
        <p:spPr>
          <a:xfrm>
            <a:off x="1103092" y="2702882"/>
            <a:ext cx="946918" cy="3339103"/>
          </a:xfrm>
          <a:custGeom>
            <a:avLst/>
            <a:gdLst>
              <a:gd name="connsiteX0" fmla="*/ 31227 w 946918"/>
              <a:gd name="connsiteY0" fmla="*/ 3339103 h 3339103"/>
              <a:gd name="connsiteX1" fmla="*/ 77526 w 946918"/>
              <a:gd name="connsiteY1" fmla="*/ 896845 h 3339103"/>
              <a:gd name="connsiteX2" fmla="*/ 702559 w 946918"/>
              <a:gd name="connsiteY2" fmla="*/ 2424703 h 3339103"/>
              <a:gd name="connsiteX3" fmla="*/ 586812 w 946918"/>
              <a:gd name="connsiteY3" fmla="*/ 86617 h 3339103"/>
              <a:gd name="connsiteX4" fmla="*/ 922478 w 946918"/>
              <a:gd name="connsiteY4" fmla="*/ 503305 h 3339103"/>
              <a:gd name="connsiteX5" fmla="*/ 922478 w 946918"/>
              <a:gd name="connsiteY5" fmla="*/ 514880 h 333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6918" h="3339103">
                <a:moveTo>
                  <a:pt x="31227" y="3339103"/>
                </a:moveTo>
                <a:cubicBezTo>
                  <a:pt x="-1568" y="2194174"/>
                  <a:pt x="-34363" y="1049245"/>
                  <a:pt x="77526" y="896845"/>
                </a:cubicBezTo>
                <a:cubicBezTo>
                  <a:pt x="189415" y="744445"/>
                  <a:pt x="617678" y="2559741"/>
                  <a:pt x="702559" y="2424703"/>
                </a:cubicBezTo>
                <a:cubicBezTo>
                  <a:pt x="787440" y="2289665"/>
                  <a:pt x="550159" y="406850"/>
                  <a:pt x="586812" y="86617"/>
                </a:cubicBezTo>
                <a:cubicBezTo>
                  <a:pt x="623465" y="-233616"/>
                  <a:pt x="866534" y="431928"/>
                  <a:pt x="922478" y="503305"/>
                </a:cubicBezTo>
                <a:cubicBezTo>
                  <a:pt x="978422" y="574682"/>
                  <a:pt x="920549" y="507163"/>
                  <a:pt x="922478" y="514880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B050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2915816" y="4372433"/>
            <a:ext cx="0" cy="166955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2411760" y="4077072"/>
            <a:ext cx="1008112" cy="2953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sp>
        <p:nvSpPr>
          <p:cNvPr id="9" name="Trójkąt równoramienny 8"/>
          <p:cNvSpPr/>
          <p:nvPr/>
        </p:nvSpPr>
        <p:spPr>
          <a:xfrm rot="8235514">
            <a:off x="3406833" y="4220244"/>
            <a:ext cx="288032" cy="576064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Trójkąt równoramienny 9"/>
          <p:cNvSpPr/>
          <p:nvPr/>
        </p:nvSpPr>
        <p:spPr>
          <a:xfrm rot="9798301">
            <a:off x="2959195" y="4357088"/>
            <a:ext cx="360842" cy="50772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rójkąt równoramienny 10"/>
          <p:cNvSpPr/>
          <p:nvPr/>
        </p:nvSpPr>
        <p:spPr>
          <a:xfrm rot="11827516">
            <a:off x="2469421" y="4354763"/>
            <a:ext cx="360040" cy="640743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rójkąt równoramienny 11"/>
          <p:cNvSpPr/>
          <p:nvPr/>
        </p:nvSpPr>
        <p:spPr>
          <a:xfrm rot="13350286">
            <a:off x="2114261" y="4251513"/>
            <a:ext cx="443374" cy="514987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chemat blokowy: operacja ręczna 12"/>
          <p:cNvSpPr/>
          <p:nvPr/>
        </p:nvSpPr>
        <p:spPr>
          <a:xfrm rot="8486675">
            <a:off x="1832968" y="3115197"/>
            <a:ext cx="913647" cy="792088"/>
          </a:xfrm>
          <a:prstGeom prst="flowChartManualOperat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rójkąt równoramienny 13"/>
          <p:cNvSpPr/>
          <p:nvPr/>
        </p:nvSpPr>
        <p:spPr>
          <a:xfrm rot="602515">
            <a:off x="504006" y="3719275"/>
            <a:ext cx="707556" cy="1306315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567159" y="5092714"/>
            <a:ext cx="8098789" cy="1079386"/>
          </a:xfrm>
          <a:custGeom>
            <a:avLst/>
            <a:gdLst>
              <a:gd name="connsiteX0" fmla="*/ 0 w 8098789"/>
              <a:gd name="connsiteY0" fmla="*/ 949271 h 1079386"/>
              <a:gd name="connsiteX1" fmla="*/ 1169044 w 8098789"/>
              <a:gd name="connsiteY1" fmla="*/ 821949 h 1079386"/>
              <a:gd name="connsiteX2" fmla="*/ 1446836 w 8098789"/>
              <a:gd name="connsiteY2" fmla="*/ 1076592 h 1079386"/>
              <a:gd name="connsiteX3" fmla="*/ 2025570 w 8098789"/>
              <a:gd name="connsiteY3" fmla="*/ 625180 h 1079386"/>
              <a:gd name="connsiteX4" fmla="*/ 2280213 w 8098789"/>
              <a:gd name="connsiteY4" fmla="*/ 995570 h 1079386"/>
              <a:gd name="connsiteX5" fmla="*/ 2870522 w 8098789"/>
              <a:gd name="connsiteY5" fmla="*/ 254790 h 1079386"/>
              <a:gd name="connsiteX6" fmla="*/ 3530279 w 8098789"/>
              <a:gd name="connsiteY6" fmla="*/ 1053443 h 1079386"/>
              <a:gd name="connsiteX7" fmla="*/ 4120588 w 8098789"/>
              <a:gd name="connsiteY7" fmla="*/ 69595 h 1079386"/>
              <a:gd name="connsiteX8" fmla="*/ 4896092 w 8098789"/>
              <a:gd name="connsiteY8" fmla="*/ 1007144 h 1079386"/>
              <a:gd name="connsiteX9" fmla="*/ 5150735 w 8098789"/>
              <a:gd name="connsiteY9" fmla="*/ 324238 h 1079386"/>
              <a:gd name="connsiteX10" fmla="*/ 5532699 w 8098789"/>
              <a:gd name="connsiteY10" fmla="*/ 995570 h 1079386"/>
              <a:gd name="connsiteX11" fmla="*/ 5833641 w 8098789"/>
              <a:gd name="connsiteY11" fmla="*/ 405261 h 1079386"/>
              <a:gd name="connsiteX12" fmla="*/ 6030411 w 8098789"/>
              <a:gd name="connsiteY12" fmla="*/ 972420 h 1079386"/>
              <a:gd name="connsiteX13" fmla="*/ 6863788 w 8098789"/>
              <a:gd name="connsiteY13" fmla="*/ 147 h 1079386"/>
              <a:gd name="connsiteX14" fmla="*/ 7303626 w 8098789"/>
              <a:gd name="connsiteY14" fmla="*/ 1053443 h 1079386"/>
              <a:gd name="connsiteX15" fmla="*/ 8021256 w 8098789"/>
              <a:gd name="connsiteY15" fmla="*/ 104319 h 1079386"/>
              <a:gd name="connsiteX16" fmla="*/ 8079130 w 8098789"/>
              <a:gd name="connsiteY16" fmla="*/ 949271 h 1079386"/>
              <a:gd name="connsiteX17" fmla="*/ 8079130 w 8098789"/>
              <a:gd name="connsiteY17" fmla="*/ 949271 h 1079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098789" h="1079386">
                <a:moveTo>
                  <a:pt x="0" y="949271"/>
                </a:moveTo>
                <a:cubicBezTo>
                  <a:pt x="463952" y="875000"/>
                  <a:pt x="927905" y="800729"/>
                  <a:pt x="1169044" y="821949"/>
                </a:cubicBezTo>
                <a:cubicBezTo>
                  <a:pt x="1410183" y="843169"/>
                  <a:pt x="1304082" y="1109387"/>
                  <a:pt x="1446836" y="1076592"/>
                </a:cubicBezTo>
                <a:cubicBezTo>
                  <a:pt x="1589590" y="1043797"/>
                  <a:pt x="1886674" y="638684"/>
                  <a:pt x="2025570" y="625180"/>
                </a:cubicBezTo>
                <a:cubicBezTo>
                  <a:pt x="2164466" y="611676"/>
                  <a:pt x="2139388" y="1057302"/>
                  <a:pt x="2280213" y="995570"/>
                </a:cubicBezTo>
                <a:cubicBezTo>
                  <a:pt x="2421038" y="933838"/>
                  <a:pt x="2662178" y="245145"/>
                  <a:pt x="2870522" y="254790"/>
                </a:cubicBezTo>
                <a:cubicBezTo>
                  <a:pt x="3078866" y="264435"/>
                  <a:pt x="3321935" y="1084309"/>
                  <a:pt x="3530279" y="1053443"/>
                </a:cubicBezTo>
                <a:cubicBezTo>
                  <a:pt x="3738623" y="1022577"/>
                  <a:pt x="3892953" y="77311"/>
                  <a:pt x="4120588" y="69595"/>
                </a:cubicBezTo>
                <a:cubicBezTo>
                  <a:pt x="4348223" y="61879"/>
                  <a:pt x="4724401" y="964704"/>
                  <a:pt x="4896092" y="1007144"/>
                </a:cubicBezTo>
                <a:cubicBezTo>
                  <a:pt x="5067783" y="1049584"/>
                  <a:pt x="5044634" y="326167"/>
                  <a:pt x="5150735" y="324238"/>
                </a:cubicBezTo>
                <a:cubicBezTo>
                  <a:pt x="5256836" y="322309"/>
                  <a:pt x="5418881" y="982066"/>
                  <a:pt x="5532699" y="995570"/>
                </a:cubicBezTo>
                <a:cubicBezTo>
                  <a:pt x="5646517" y="1009074"/>
                  <a:pt x="5750689" y="409119"/>
                  <a:pt x="5833641" y="405261"/>
                </a:cubicBezTo>
                <a:cubicBezTo>
                  <a:pt x="5916593" y="401403"/>
                  <a:pt x="5858720" y="1039939"/>
                  <a:pt x="6030411" y="972420"/>
                </a:cubicBezTo>
                <a:cubicBezTo>
                  <a:pt x="6202102" y="904901"/>
                  <a:pt x="6651586" y="-13357"/>
                  <a:pt x="6863788" y="147"/>
                </a:cubicBezTo>
                <a:cubicBezTo>
                  <a:pt x="7075991" y="13651"/>
                  <a:pt x="7110715" y="1036081"/>
                  <a:pt x="7303626" y="1053443"/>
                </a:cubicBezTo>
                <a:cubicBezTo>
                  <a:pt x="7496537" y="1070805"/>
                  <a:pt x="7892005" y="121681"/>
                  <a:pt x="8021256" y="104319"/>
                </a:cubicBezTo>
                <a:cubicBezTo>
                  <a:pt x="8150507" y="86957"/>
                  <a:pt x="8079130" y="949271"/>
                  <a:pt x="8079130" y="949271"/>
                </a:cubicBezTo>
                <a:lnTo>
                  <a:pt x="8079130" y="949271"/>
                </a:lnTo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/>
        </p:nvSpPr>
        <p:spPr>
          <a:xfrm rot="3281281">
            <a:off x="4922359" y="1982001"/>
            <a:ext cx="146456" cy="13395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Elipsa 16"/>
          <p:cNvSpPr/>
          <p:nvPr/>
        </p:nvSpPr>
        <p:spPr>
          <a:xfrm rot="17579068">
            <a:off x="5215182" y="2621198"/>
            <a:ext cx="154496" cy="140279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Trójkąt równoramienny 18"/>
          <p:cNvSpPr/>
          <p:nvPr/>
        </p:nvSpPr>
        <p:spPr>
          <a:xfrm rot="3494981">
            <a:off x="5033243" y="2553180"/>
            <a:ext cx="935754" cy="3957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Trójkąt równoramienny 20"/>
          <p:cNvSpPr/>
          <p:nvPr/>
        </p:nvSpPr>
        <p:spPr>
          <a:xfrm rot="4731127">
            <a:off x="4748632" y="1860296"/>
            <a:ext cx="935754" cy="3957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łamany 21"/>
          <p:cNvCxnSpPr/>
          <p:nvPr/>
        </p:nvCxnSpPr>
        <p:spPr>
          <a:xfrm rot="16200000" flipV="1">
            <a:off x="5477217" y="4406225"/>
            <a:ext cx="2294023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chemat blokowy: łącznik 23"/>
          <p:cNvSpPr/>
          <p:nvPr/>
        </p:nvSpPr>
        <p:spPr>
          <a:xfrm>
            <a:off x="6242262" y="3098650"/>
            <a:ext cx="288032" cy="41259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chemat blokowy: łącznik 24"/>
          <p:cNvSpPr/>
          <p:nvPr/>
        </p:nvSpPr>
        <p:spPr>
          <a:xfrm>
            <a:off x="6624228" y="3667593"/>
            <a:ext cx="835940" cy="1015837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386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936104"/>
          </a:xfrm>
        </p:spPr>
        <p:txBody>
          <a:bodyPr/>
          <a:lstStyle/>
          <a:p>
            <a:r>
              <a:rPr lang="pl-PL" dirty="0" smtClean="0"/>
              <a:t>ODSZYFRUJ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032448"/>
          </a:xfrm>
        </p:spPr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marL="0" indent="0" algn="ctr">
              <a:buNone/>
            </a:pPr>
            <a:endParaRPr lang="pl-PL" sz="8000" dirty="0" smtClean="0"/>
          </a:p>
          <a:p>
            <a:pPr marL="0" indent="0" algn="ctr">
              <a:buNone/>
            </a:pPr>
            <a:r>
              <a:rPr lang="pl-PL" sz="8000" dirty="0" smtClean="0">
                <a:solidFill>
                  <a:srgbClr val="00B0F0"/>
                </a:solidFill>
              </a:rPr>
              <a:t>TRBZRGEVN</a:t>
            </a:r>
            <a:endParaRPr lang="pl-PL" sz="8000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890" y="1340768"/>
            <a:ext cx="504056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4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Geometria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endParaRPr lang="pl-PL" dirty="0" smtClean="0"/>
          </a:p>
          <a:p>
            <a:pPr marL="68580" indent="0" algn="ctr">
              <a:buNone/>
            </a:pPr>
            <a:r>
              <a:rPr lang="pl-PL" dirty="0" smtClean="0"/>
              <a:t>to </a:t>
            </a:r>
            <a:r>
              <a:rPr lang="pl-PL" dirty="0"/>
              <a:t>dział w matematyki, który zajmuje się badaniem figur </a:t>
            </a:r>
            <a:r>
              <a:rPr lang="pl-PL" dirty="0" smtClean="0"/>
              <a:t>geometrycznych. </a:t>
            </a:r>
            <a:r>
              <a:rPr lang="pl-PL" dirty="0"/>
              <a:t>To jedna z najstarszych dziedzin matematyki. Zajmowano się nią już w starożytności. </a:t>
            </a:r>
          </a:p>
        </p:txBody>
      </p:sp>
    </p:spTree>
    <p:extLst>
      <p:ext uri="{BB962C8B-B14F-4D97-AF65-F5344CB8AC3E}">
        <p14:creationId xmlns:p14="http://schemas.microsoft.com/office/powerpoint/2010/main" val="22751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FIGURY GEOMETRYCZNE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>
              <a:hlinkClick r:id="rId2"/>
            </a:endParaRPr>
          </a:p>
          <a:p>
            <a:endParaRPr lang="pl-PL" dirty="0">
              <a:hlinkClick r:id="rId2"/>
            </a:endParaRPr>
          </a:p>
          <a:p>
            <a:r>
              <a:rPr lang="pl-PL" dirty="0" smtClean="0">
                <a:hlinkClick r:id="rId2"/>
              </a:rPr>
              <a:t>https</a:t>
            </a:r>
            <a:r>
              <a:rPr lang="pl-PL" dirty="0" smtClean="0">
                <a:hlinkClick r:id="rId2"/>
              </a:rPr>
              <a:t>://www.youtube.com/watch?v=Lv-1s65cgJM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46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FIGURY GEOMETRYCZNE MAJĄ WIELE KSZTAŁTÓW</a:t>
            </a:r>
            <a:endParaRPr lang="pl-PL" sz="40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1131" y="2578100"/>
            <a:ext cx="60007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4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LINIE GEOMETRYCZNE</a:t>
            </a:r>
            <a:endParaRPr lang="pl-P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76872"/>
            <a:ext cx="5184576" cy="388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KSZTAŁTOWANIE POJĘĆ GEOMETRYCZNYCH Aleksandra Wojtczyk PWD rok III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00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Narysuj w zeszycie. Użyj linijki</a:t>
            </a:r>
            <a:endParaRPr lang="pl-PL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1545" y="2324100"/>
            <a:ext cx="4359922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001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ODCINEK</a:t>
            </a:r>
            <a:endParaRPr lang="pl-PL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8761" y="2324100"/>
            <a:ext cx="614549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648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7639" y="764704"/>
            <a:ext cx="7456674" cy="936104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Jak prawidłowo mierzyć linijką?</a:t>
            </a:r>
            <a:endParaRPr lang="pl-PL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25144"/>
            <a:ext cx="4876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5"/>
          <p:cNvSpPr/>
          <p:nvPr/>
        </p:nvSpPr>
        <p:spPr>
          <a:xfrm>
            <a:off x="899592" y="2744924"/>
            <a:ext cx="144016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4355976" y="2096852"/>
            <a:ext cx="4104456" cy="9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rójkąt równoramienny 7"/>
          <p:cNvSpPr/>
          <p:nvPr/>
        </p:nvSpPr>
        <p:spPr>
          <a:xfrm>
            <a:off x="2843808" y="2905858"/>
            <a:ext cx="1368152" cy="16561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0" name="Łącznik prostoliniowy 9"/>
          <p:cNvCxnSpPr/>
          <p:nvPr/>
        </p:nvCxnSpPr>
        <p:spPr>
          <a:xfrm>
            <a:off x="5796136" y="3717032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476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210</TotalTime>
  <Words>75</Words>
  <Application>Microsoft Office PowerPoint</Application>
  <PresentationFormat>Pokaz na ekranie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Austin</vt:lpstr>
      <vt:lpstr>MATEMATYKA</vt:lpstr>
      <vt:lpstr>ODSZYFRUJ</vt:lpstr>
      <vt:lpstr>Geometria</vt:lpstr>
      <vt:lpstr>FIGURY GEOMETRYCZNE</vt:lpstr>
      <vt:lpstr>FIGURY GEOMETRYCZNE MAJĄ WIELE KSZTAŁTÓW</vt:lpstr>
      <vt:lpstr>LINIE GEOMETRYCZNE</vt:lpstr>
      <vt:lpstr>Narysuj w zeszycie. Użyj linijki</vt:lpstr>
      <vt:lpstr>ODCINEK</vt:lpstr>
      <vt:lpstr>Jak prawidłowo mierzyć linijką?</vt:lpstr>
      <vt:lpstr>KĄTY</vt:lpstr>
      <vt:lpstr>Czy to prawda???</vt:lpstr>
      <vt:lpstr>Geometryczna łąka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samsung</dc:creator>
  <cp:lastModifiedBy>samsung</cp:lastModifiedBy>
  <cp:revision>13</cp:revision>
  <dcterms:created xsi:type="dcterms:W3CDTF">2020-05-12T14:46:08Z</dcterms:created>
  <dcterms:modified xsi:type="dcterms:W3CDTF">2020-05-13T18:19:21Z</dcterms:modified>
</cp:coreProperties>
</file>