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57" r:id="rId9"/>
    <p:sldId id="272" r:id="rId10"/>
    <p:sldId id="260" r:id="rId11"/>
    <p:sldId id="258" r:id="rId12"/>
    <p:sldId id="259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19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78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764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750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56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017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57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231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837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83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00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26085-21DE-4FA5-A082-4A8713BA136C}" type="datetimeFigureOut">
              <a:rPr lang="pl-PL" smtClean="0"/>
              <a:t>2020-05-26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A206-41AB-48CC-A70B-ED7FA30263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37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6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Koło wirusowe   Zestaw VII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9525" y="3260897"/>
            <a:ext cx="3038475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53296" y="787237"/>
                <a:ext cx="10429103" cy="14430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2   Żubry w drodze do paśnika poruszały się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 Z jaką prędkością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musiały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przebyć drogę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</a:p>
              <a:p>
                <a:pPr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powrotną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aby ich średnia prędkość na całej trasie wyniosła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4,2 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?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296" y="787237"/>
                <a:ext cx="10429103" cy="1443087"/>
              </a:xfrm>
              <a:prstGeom prst="rect">
                <a:avLst/>
              </a:prstGeom>
              <a:blipFill rotWithShape="0">
                <a:blip r:embed="rId2"/>
                <a:stretch>
                  <a:fillRect l="-46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358" y="2751179"/>
            <a:ext cx="4507290" cy="207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4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53296" y="787237"/>
                <a:ext cx="10429103" cy="14430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2   Żubry w drodze do paśnika poruszały się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 Z jaką prędkością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musiały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przebyć drogę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</a:p>
              <a:p>
                <a:pPr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powrotną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aby ich średnia prędkość na całej trasie wyniosła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4,2 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?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296" y="787237"/>
                <a:ext cx="10429103" cy="1443087"/>
              </a:xfrm>
              <a:prstGeom prst="rect">
                <a:avLst/>
              </a:prstGeom>
              <a:blipFill rotWithShape="0">
                <a:blip r:embed="rId2"/>
                <a:stretch>
                  <a:fillRect l="-46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812" y="2652326"/>
            <a:ext cx="3452142" cy="15901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5568779" y="2230324"/>
                <a:ext cx="6096000" cy="385137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den>
                          </m:f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=4,2     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                    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2∙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=4,2∙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+4,2∙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den>
                    </m:f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pl-PL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2=1,4+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4,2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den>
                    </m:f>
                  </m:oMath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pl-PL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0,6=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4,2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den>
                    </m:f>
                  </m:oMath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pl-PL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=7</m:t>
                    </m:r>
                    <m:f>
                      <m:fPr>
                        <m:type m:val="skw"/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779" y="2230324"/>
                <a:ext cx="6096000" cy="3851375"/>
              </a:xfrm>
              <a:prstGeom prst="rect">
                <a:avLst/>
              </a:prstGeom>
              <a:blipFill rotWithShape="0">
                <a:blip r:embed="rId4"/>
                <a:stretch>
                  <a:fillRect b="-1503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Łącznik prosty 5"/>
          <p:cNvCxnSpPr/>
          <p:nvPr/>
        </p:nvCxnSpPr>
        <p:spPr>
          <a:xfrm flipH="1">
            <a:off x="8814487" y="2844401"/>
            <a:ext cx="57665" cy="2636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H="1">
            <a:off x="9947188" y="3721753"/>
            <a:ext cx="57665" cy="2636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64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94485" y="904371"/>
                <a:ext cx="8806249" cy="11062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3    Lew biegł do wodopoju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12 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a z powrotem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Z jaką średnią prędkością poruszał się lew ?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485" y="904371"/>
                <a:ext cx="8806249" cy="1106265"/>
              </a:xfrm>
              <a:prstGeom prst="rect">
                <a:avLst/>
              </a:prstGeom>
              <a:blipFill rotWithShape="0">
                <a:blip r:embed="rId2"/>
                <a:stretch>
                  <a:fillRect l="-623" b="-384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659" y="2534165"/>
            <a:ext cx="4337865" cy="16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194485" y="904371"/>
                <a:ext cx="8806249" cy="11062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3    Lew biegł do wodopoju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12 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a z powrotem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Z jaką średnią prędkością poruszał się lew ?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485" y="904371"/>
                <a:ext cx="8806249" cy="1106265"/>
              </a:xfrm>
              <a:prstGeom prst="rect">
                <a:avLst/>
              </a:prstGeom>
              <a:blipFill rotWithShape="0">
                <a:blip r:embed="rId2"/>
                <a:stretch>
                  <a:fillRect l="-623" b="-384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659" y="2534165"/>
            <a:ext cx="3621173" cy="14117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2713581" y="4345403"/>
                <a:ext cx="5298502" cy="836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ś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den>
                          </m:f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∙36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5∙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=14,4 </m:t>
                      </m:r>
                      <m:f>
                        <m:fPr>
                          <m:type m:val="skw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581" y="4345403"/>
                <a:ext cx="5298502" cy="8362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2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260388" y="602399"/>
                <a:ext cx="9630033" cy="1704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4    Marcin codziennie dojeżdża do szkoły rowerem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W piątek zaspał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i wyjechał później niż zwykle. W połowie drogi zorientował się, że nie zdąży i zwiększył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prędkość o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jaką średnią prędkością jechał w piątek ?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388" y="602399"/>
                <a:ext cx="9630033" cy="1704697"/>
              </a:xfrm>
              <a:prstGeom prst="rect">
                <a:avLst/>
              </a:prstGeom>
              <a:blipFill rotWithShape="0">
                <a:blip r:embed="rId2"/>
                <a:stretch>
                  <a:fillRect l="-57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2895600"/>
            <a:ext cx="7608673" cy="88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724" y="2697892"/>
            <a:ext cx="6900219" cy="7983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1202724" y="782607"/>
                <a:ext cx="9992498" cy="1704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4    Marcin codziennie dojeżdża do szkoły rowerem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W piątek zaspał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i wyjechał później niż zwykle. W połowie drogi zorientował się, że nie zdąży i zwiększył 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prędkość o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Z jaką średnią prędkością jechał w piątek ?  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724" y="782607"/>
                <a:ext cx="9992498" cy="1704697"/>
              </a:xfrm>
              <a:prstGeom prst="rect">
                <a:avLst/>
              </a:prstGeom>
              <a:blipFill rotWithShape="0">
                <a:blip r:embed="rId3"/>
                <a:stretch>
                  <a:fillRect l="-48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/>
              <p:cNvSpPr/>
              <p:nvPr/>
            </p:nvSpPr>
            <p:spPr>
              <a:xfrm>
                <a:off x="2432783" y="4065316"/>
                <a:ext cx="5365828" cy="836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ś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den>
                          </m:f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120</m:t>
                              </m:r>
                            </m:den>
                          </m:f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∙120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7∙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𝑆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=34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rostoką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783" y="4065316"/>
                <a:ext cx="5365828" cy="8362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7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86248" y="735156"/>
                <a:ext cx="9259330" cy="1704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5  Pierwszą część drogi samolot leciał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180 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Pozostałą część, o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320 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𝑘𝑚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krótszą, przebył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250 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Średnia prędkość na całej drodze wynosiła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200 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Jak długa jest droga ?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248" y="735156"/>
                <a:ext cx="9259330" cy="1704697"/>
              </a:xfrm>
              <a:prstGeom prst="rect">
                <a:avLst/>
              </a:prstGeom>
              <a:blipFill rotWithShape="0">
                <a:blip r:embed="rId2"/>
                <a:stretch>
                  <a:fillRect l="-592" b="-250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7341" y="2895342"/>
            <a:ext cx="7044768" cy="110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3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330" y="2429413"/>
            <a:ext cx="4491038" cy="7050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128583" y="562162"/>
                <a:ext cx="9465276" cy="1704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5  Pierwszą część drogi samolot leciał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180 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Pozostałą część, o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320 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𝑘𝑚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krótszą, przebył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250 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Średnia prędkość na całej drodze wynosiła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200 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Jak długa jest droga ? 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83" y="562162"/>
                <a:ext cx="9465276" cy="1704697"/>
              </a:xfrm>
              <a:prstGeom prst="rect">
                <a:avLst/>
              </a:prstGeom>
              <a:blipFill rotWithShape="0">
                <a:blip r:embed="rId3"/>
                <a:stretch>
                  <a:fillRect l="-515" b="-214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5511114" y="2081998"/>
                <a:ext cx="6096000" cy="366606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−320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180</m:t>
                              </m:r>
                            </m:den>
                          </m:f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−320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250</m:t>
                              </m:r>
                            </m:den>
                          </m:f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=200      / ∙</m:t>
                      </m:r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180</m:t>
                              </m:r>
                            </m:den>
                          </m:f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−320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250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2∙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−320=200∙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180</m:t>
                        </m:r>
                      </m:den>
                    </m:f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+200∙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−320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250</m:t>
                        </m:r>
                      </m:den>
                    </m:f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            </m:t>
                    </m:r>
                  </m:oMath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−320=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−256</m:t>
                      </m:r>
                    </m:oMath>
                  </m:oMathPara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45</m:t>
                          </m:r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=64</m:t>
                      </m:r>
                    </m:oMath>
                  </m:oMathPara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=720 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𝑘𝑚</m:t>
                      </m:r>
                    </m:oMath>
                  </m:oMathPara>
                </a14:m>
                <a:endParaRPr lang="pl-PL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114" y="2081998"/>
                <a:ext cx="6096000" cy="366606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19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36821" y="782505"/>
            <a:ext cx="94817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Zad. 6    Statek płynie z Torunia do Gdańska dwa dni, a z Gdańska do Torunia trzy dni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dni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płynie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tratwa z Torunia do Gdańska ?   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710" y="2741657"/>
            <a:ext cx="7121740" cy="3067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6477590" y="1521169"/>
                <a:ext cx="5137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𝑝𝑟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𝑑𝑘𝑜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ł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𝑎𝑠𝑛𝑎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𝑠𝑡𝑎𝑡𝑘𝑢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𝑛𝑎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𝑠𝑡𝑜𝑗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ą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𝑐𝑒𝑗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𝑤𝑜𝑑𝑧𝑖𝑒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590" y="1521169"/>
                <a:ext cx="5137432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6477590" y="1927480"/>
                <a:ext cx="2286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𝑝𝑟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𝑑𝑘𝑜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ść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𝑟𝑧𝑒𝑘𝑖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590" y="1927480"/>
                <a:ext cx="2286332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48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0917" y="667175"/>
            <a:ext cx="93664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Zad. 6    Statek płynie z Torunia do Gdańska dwa dni, a z Gdańska do Torunia trzy dni.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Ile dni płynie tratwa z Torunia do Gdańska ?     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917" y="1975537"/>
            <a:ext cx="4535869" cy="19539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4802659" y="3929449"/>
                <a:ext cx="6096000" cy="168815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2∙ </m:t>
                      </m:r>
                      <m:d>
                        <m:dPr>
                          <m:ctrlPr>
                            <a:rPr lang="pl-PL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pl-PL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=3∙</m:t>
                      </m:r>
                      <m:d>
                        <m:dPr>
                          <m:ctrlPr>
                            <a:rPr lang="pl-PL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5∙</m:t>
                      </m:r>
                      <m:sSub>
                        <m:sSub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=2∙ </m:t>
                      </m:r>
                      <m:d>
                        <m:dPr>
                          <m:ctrlPr>
                            <a:rPr lang="pl-PL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pl-PL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=2∙ </m:t>
                      </m:r>
                      <m:d>
                        <m:dPr>
                          <m:ctrlPr>
                            <a:rPr lang="pl-PL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5∙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  <m:r>
                        <a:rPr lang="pl-PL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=12∙</m:t>
                      </m:r>
                      <m:sSub>
                        <m:sSub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59" y="3929449"/>
                <a:ext cx="6096000" cy="16881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3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ostokąt 1"/>
              <p:cNvSpPr/>
              <p:nvPr/>
            </p:nvSpPr>
            <p:spPr>
              <a:xfrm>
                <a:off x="1466334" y="953070"/>
                <a:ext cx="8303741" cy="981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Metro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 długości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przejeżdża przez tunel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60 </m:t>
                    </m:r>
                    <m:f>
                      <m:fPr>
                        <m:type m:val="skw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Od momentu, kiedy lokomotywa wjeżdża do tunelu, do chwili, kiedy koniec ostatniego wagonu opuszcza tunel, upływa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36 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Jaka jest długość tunelu ?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334" y="953070"/>
                <a:ext cx="8303741" cy="981423"/>
              </a:xfrm>
              <a:prstGeom prst="rect">
                <a:avLst/>
              </a:prstGeom>
              <a:blipFill rotWithShape="0">
                <a:blip r:embed="rId2"/>
                <a:stretch>
                  <a:fillRect l="-661" t="-43478" b="-745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350" y="2366962"/>
            <a:ext cx="7115947" cy="17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9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20346" y="662718"/>
                <a:ext cx="9539416" cy="15217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7     Auto jechało z A do B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6,5 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 drodze powrotnej zmniejszyło prędkość o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i przyjechało do A po upływie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48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𝑚𝑖𝑛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Jaka jest odległość między A i B i z jaką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prędkością jechało auto ?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46" y="662718"/>
                <a:ext cx="9539416" cy="1521763"/>
              </a:xfrm>
              <a:prstGeom prst="rect">
                <a:avLst/>
              </a:prstGeom>
              <a:blipFill rotWithShape="0">
                <a:blip r:embed="rId2"/>
                <a:stretch>
                  <a:fillRect l="-575" b="-281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105" y="2842054"/>
            <a:ext cx="4708954" cy="182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906162" y="605052"/>
                <a:ext cx="10050162" cy="15217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7     Auto jechało z A do B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6,5 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 drodze powrotnej zmniejszyło prędkość o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i przyjechało do A po upływie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48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𝑚𝑖𝑛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Jaka jest odległość między A i B i z jaką 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prędkością jechało auto ?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62" y="605052"/>
                <a:ext cx="10050162" cy="1521763"/>
              </a:xfrm>
              <a:prstGeom prst="rect">
                <a:avLst/>
              </a:prstGeom>
              <a:blipFill rotWithShape="0">
                <a:blip r:embed="rId2"/>
                <a:stretch>
                  <a:fillRect l="-546" b="-24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607" y="2281881"/>
            <a:ext cx="3987371" cy="15415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4728519" y="2916241"/>
                <a:ext cx="6096000" cy="259070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6,5∙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=7,8∙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−10</m:t>
                          </m:r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6,5∙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=7,8∙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−7,8∙10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78=1,3∙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=60</m:t>
                      </m:r>
                      <m:f>
                        <m:fPr>
                          <m:type m:val="skw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=6,5∙60=390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𝑘𝑚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519" y="2916241"/>
                <a:ext cx="6096000" cy="259070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53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955588" y="478831"/>
                <a:ext cx="10297297" cy="1704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8   Jeśli łódka płynie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to przybędzie do Ełku o godzinie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16.00.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Jeżeli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płynie</a:t>
                </a: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15 </m:t>
                    </m:r>
                    <m:f>
                      <m:f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to przybędzie do celu o godzinie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14.00.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pl-PL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jaką prędkością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musi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się poruszać, aby przypłynąć do Ełku o godzinie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15.00 ?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588" y="478831"/>
                <a:ext cx="10297297" cy="1704697"/>
              </a:xfrm>
              <a:prstGeom prst="rect">
                <a:avLst/>
              </a:prstGeom>
              <a:blipFill rotWithShape="0">
                <a:blip r:embed="rId2"/>
                <a:stretch>
                  <a:fillRect l="-533" b="-250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4541" y="2928423"/>
            <a:ext cx="3859298" cy="269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0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996777" y="668301"/>
                <a:ext cx="10008973" cy="1704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 8   Jeśli łódka płynie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to przybędzie do Ełku o godzinie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16.00.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Jeżeli płynie</a:t>
                </a: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15 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to przybędzie do celu o godzinie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14.00.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Z jaką prędkością musi się poruszać, aby przypłynąć do Ełku o godzinie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15.00 ?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777" y="668301"/>
                <a:ext cx="10008973" cy="1704697"/>
              </a:xfrm>
              <a:prstGeom prst="rect">
                <a:avLst/>
              </a:prstGeom>
              <a:blipFill rotWithShape="0">
                <a:blip r:embed="rId2"/>
                <a:stretch>
                  <a:fillRect l="-548" b="-250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108" y="3027276"/>
            <a:ext cx="3092028" cy="21625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4786184" y="2517081"/>
                <a:ext cx="6096000" cy="2845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10∙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=15∙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pl-PL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30=5∙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pl-PL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</m:oMath>
                  </m:oMathPara>
                </a14:m>
                <a:endParaRPr lang="pl-PL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=10∙6=60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𝑘𝑚</m:t>
                      </m:r>
                    </m:oMath>
                  </m:oMathPara>
                </a14:m>
                <a:endParaRPr lang="pl-PL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6−1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 </m:t>
                      </m:r>
                      <m:f>
                        <m:fPr>
                          <m:type m:val="skw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pl-PL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184" y="2517081"/>
                <a:ext cx="6096000" cy="2845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65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ostokąt 1"/>
              <p:cNvSpPr/>
              <p:nvPr/>
            </p:nvSpPr>
            <p:spPr>
              <a:xfrm>
                <a:off x="1037967" y="714172"/>
                <a:ext cx="9786552" cy="981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Metro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 długości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70 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przejeżdża przez tunel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60 </m:t>
                    </m:r>
                    <m:f>
                      <m:fPr>
                        <m:type m:val="skw"/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Od momentu, kiedy lokomotywa wjeżdża do tunelu, do chwili, kiedy koniec ostatniego wagonu opuszcza tunel, upływa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36 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Jaka jest długość tunelu ?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967" y="714172"/>
                <a:ext cx="9786552" cy="981423"/>
              </a:xfrm>
              <a:prstGeom prst="rect">
                <a:avLst/>
              </a:prstGeom>
              <a:blipFill rotWithShape="0">
                <a:blip r:embed="rId2"/>
                <a:stretch>
                  <a:fillRect l="-498" t="-43478" r="-125" b="-745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577" y="1806789"/>
            <a:ext cx="4899969" cy="11724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688757" y="3597138"/>
                <a:ext cx="6096000" cy="182203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60 </m:t>
                      </m:r>
                      <m:f>
                        <m:fPr>
                          <m:type m:val="skw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=60∙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3600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∙36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=600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ł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𝑢𝑔𝑜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ść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𝑡𝑢𝑛𝑒𝑙𝑢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=600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−70 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=530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757" y="3597138"/>
                <a:ext cx="6096000" cy="18220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1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ostokąt 1"/>
              <p:cNvSpPr/>
              <p:nvPr/>
            </p:nvSpPr>
            <p:spPr>
              <a:xfrm>
                <a:off x="1252151" y="887067"/>
                <a:ext cx="9786552" cy="685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Beduin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idący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6 </m:t>
                    </m:r>
                    <m:f>
                      <m:fPr>
                        <m:type m:val="skw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spotyka karawanę o długości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która zmierza w przeciwnym kierunku z prędkością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24 </m:t>
                    </m:r>
                    <m:f>
                      <m:fPr>
                        <m:type m:val="skw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Jak długo karawana będzie mijać Beduina ?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151" y="887067"/>
                <a:ext cx="9786552" cy="685059"/>
              </a:xfrm>
              <a:prstGeom prst="rect">
                <a:avLst/>
              </a:prstGeom>
              <a:blipFill rotWithShape="0">
                <a:blip r:embed="rId2"/>
                <a:stretch>
                  <a:fillRect l="-498" t="-62500" b="-9375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403" y="2440073"/>
            <a:ext cx="673417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73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ostokąt 1"/>
              <p:cNvSpPr/>
              <p:nvPr/>
            </p:nvSpPr>
            <p:spPr>
              <a:xfrm>
                <a:off x="1169773" y="862354"/>
                <a:ext cx="9646508" cy="685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Beduin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idący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6 </m:t>
                    </m:r>
                    <m:f>
                      <m:fPr>
                        <m:type m:val="skw"/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spotyka karawanę o długości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100 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która zmierza w przeciwnym kierunku z prędkością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24 </m:t>
                    </m:r>
                    <m:f>
                      <m:fPr>
                        <m:type m:val="skw"/>
                        <m:ctrlP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Jak długo karawana będzie mijać Beduina ?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773" y="862354"/>
                <a:ext cx="9646508" cy="685059"/>
              </a:xfrm>
              <a:prstGeom prst="rect">
                <a:avLst/>
              </a:prstGeom>
              <a:blipFill rotWithShape="0">
                <a:blip r:embed="rId2"/>
                <a:stretch>
                  <a:fillRect l="-569" t="-61947" b="-9203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381" y="1918795"/>
            <a:ext cx="4325582" cy="121752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ostokąt 4"/>
              <p:cNvSpPr/>
              <p:nvPr/>
            </p:nvSpPr>
            <p:spPr>
              <a:xfrm>
                <a:off x="6264690" y="3062180"/>
                <a:ext cx="4061625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=30 ∙ 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3600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type m:val="skw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90" y="3062180"/>
                <a:ext cx="4061625" cy="6183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Prostokąt 5"/>
              <p:cNvSpPr/>
              <p:nvPr/>
            </p:nvSpPr>
            <p:spPr>
              <a:xfrm>
                <a:off x="3008460" y="4136666"/>
                <a:ext cx="2155014" cy="8418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100 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=12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>
          <p:sp>
            <p:nvSpPr>
              <p:cNvPr id="6" name="Prostoką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460" y="4136666"/>
                <a:ext cx="2155014" cy="8418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24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846" y="546915"/>
            <a:ext cx="5287662" cy="43270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Prostokąt 2"/>
              <p:cNvSpPr/>
              <p:nvPr/>
            </p:nvSpPr>
            <p:spPr>
              <a:xfrm>
                <a:off x="4250723" y="4231629"/>
                <a:ext cx="7166919" cy="981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Samolot </a:t>
                </a:r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 prędkości własnej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200 </m:t>
                    </m:r>
                    <m:f>
                      <m:fPr>
                        <m:type m:val="skw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leciał z wiatrem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1,5 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następnie pod wiatr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𝑚𝑖𝑛𝑢𝑡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Przeleciał łącznie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409 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𝑘𝑚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 jaką prędkością wiał wiatr ?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723" y="4231629"/>
                <a:ext cx="7166919" cy="981423"/>
              </a:xfrm>
              <a:prstGeom prst="rect">
                <a:avLst/>
              </a:prstGeom>
              <a:blipFill rotWithShape="0">
                <a:blip r:embed="rId3"/>
                <a:stretch>
                  <a:fillRect l="-680" t="-43478" r="-85" b="-745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97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ostokąt 1"/>
              <p:cNvSpPr/>
              <p:nvPr/>
            </p:nvSpPr>
            <p:spPr>
              <a:xfrm>
                <a:off x="1351004" y="1093013"/>
                <a:ext cx="7776519" cy="685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Samolot o prędkości własnej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200 </m:t>
                    </m:r>
                    <m:f>
                      <m:fPr>
                        <m:type m:val="skw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𝑘𝑚</m:t>
                        </m:r>
                      </m:num>
                      <m:den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leciał z wiatrem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1,5 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następnie pod wiatr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𝑚𝑖𝑛𝑢𝑡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Przeleciał łącznie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409 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𝑘𝑚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 jaką prędkością wiał wiatr ?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004" y="1093013"/>
                <a:ext cx="7776519" cy="685059"/>
              </a:xfrm>
              <a:prstGeom prst="rect">
                <a:avLst/>
              </a:prstGeom>
              <a:blipFill rotWithShape="0">
                <a:blip r:embed="rId2"/>
                <a:stretch>
                  <a:fillRect l="-706" t="-61947" b="-4955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019" y="2295138"/>
            <a:ext cx="7243504" cy="14266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ostokąt 3"/>
              <p:cNvSpPr/>
              <p:nvPr/>
            </p:nvSpPr>
            <p:spPr>
              <a:xfrm>
                <a:off x="2553729" y="4343320"/>
                <a:ext cx="6096000" cy="139384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1,5∙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200+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sub>
                          </m:sSub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+0,5 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200−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sub>
                          </m:sSub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=409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sub>
                      </m:sSub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=9 </m:t>
                      </m:r>
                      <m:f>
                        <m:fPr>
                          <m:type m:val="skw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729" y="4343320"/>
                <a:ext cx="6096000" cy="13938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74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202723" y="1005511"/>
                <a:ext cx="9934833" cy="72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Zad.1    Drogę z A do B o długości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𝑘𝑚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kolarz pokonał w ciągu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𝑚𝑖𝑛𝑢𝑡</m:t>
                    </m:r>
                  </m:oMath>
                </a14:m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z powrotem  w ciągu </a:t>
                </a:r>
                <a14:m>
                  <m:oMath xmlns:m="http://schemas.openxmlformats.org/officeDocument/2006/math">
                    <m:r>
                      <a:rPr lang="pl-PL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45 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𝑚𝑖𝑛𝑢𝑡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 jaką prędkością średnią jechał na trasie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? 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723" y="1005511"/>
                <a:ext cx="9934833" cy="729430"/>
              </a:xfrm>
              <a:prstGeom prst="rect">
                <a:avLst/>
              </a:prstGeom>
              <a:blipFill rotWithShape="0">
                <a:blip r:embed="rId2"/>
                <a:stretch>
                  <a:fillRect l="-491" t="-1667" b="-100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012" y="2001023"/>
            <a:ext cx="4386263" cy="162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4973896" y="4096406"/>
                <a:ext cx="2728481" cy="839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ś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30+30</m:t>
                          </m:r>
                        </m:num>
                        <m:den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=48 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896" y="4096406"/>
                <a:ext cx="2728481" cy="83997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112108" y="829076"/>
                <a:ext cx="8633254" cy="10115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Zad.1    Drogę z A do B o długości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𝑘𝑚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kolarz pokonał w ciągu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𝑚𝑖𝑛𝑢𝑡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 z powrotem 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</a:p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w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ciągu </a:t>
                </a:r>
                <a14:m>
                  <m:oMath xmlns:m="http://schemas.openxmlformats.org/officeDocument/2006/math">
                    <m:r>
                      <a:rPr lang="pl-PL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45 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𝑚𝑖𝑛𝑢𝑡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Z jaką prędkością średnią jechał na trasie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pl-P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?     </a:t>
                </a:r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108" y="829076"/>
                <a:ext cx="8633254" cy="1011559"/>
              </a:xfrm>
              <a:prstGeom prst="rect">
                <a:avLst/>
              </a:prstGeom>
              <a:blipFill rotWithShape="0">
                <a:blip r:embed="rId5"/>
                <a:stretch>
                  <a:fillRect l="-565" t="-602" r="-282" b="-662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az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1012" y="2001023"/>
            <a:ext cx="4386263" cy="162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5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342</Words>
  <Application>Microsoft Office PowerPoint</Application>
  <PresentationFormat>Panoramiczny</PresentationFormat>
  <Paragraphs>86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Times New Roman</vt:lpstr>
      <vt:lpstr>Motyw pakietu Office</vt:lpstr>
      <vt:lpstr>Koło wirusowe   Zestaw VII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Koło wirusowe   Zestaw VII </dc:title>
  <dc:creator>Włodek</dc:creator>
  <cp:lastModifiedBy>Włodek</cp:lastModifiedBy>
  <cp:revision>27</cp:revision>
  <dcterms:created xsi:type="dcterms:W3CDTF">2020-05-16T12:35:18Z</dcterms:created>
  <dcterms:modified xsi:type="dcterms:W3CDTF">2020-05-26T16:00:12Z</dcterms:modified>
</cp:coreProperties>
</file>