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533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80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53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326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182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244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836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92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51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777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17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8B69-002F-4666-B9C0-183222292EF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A05BC-F5C7-4739-A04F-A4895B484E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92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Koło wirusowe   Zestaw VI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28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079" y="1190456"/>
            <a:ext cx="9371788" cy="425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46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9592" y="658455"/>
            <a:ext cx="2490788" cy="554910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601" y="750674"/>
            <a:ext cx="5479578" cy="9412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4363622" y="2000322"/>
                <a:ext cx="3267048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ś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𝑟𝑒𝑑𝑛𝑖𝑎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180+270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75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622" y="2000322"/>
                <a:ext cx="3267048" cy="6182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az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601" y="3545230"/>
            <a:ext cx="5899708" cy="10365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ostokąt 5"/>
              <p:cNvSpPr/>
              <p:nvPr/>
            </p:nvSpPr>
            <p:spPr>
              <a:xfrm>
                <a:off x="4620102" y="4960127"/>
                <a:ext cx="3010568" cy="622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ś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𝑟𝑒𝑑𝑛𝑖𝑎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60+60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3+2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" name="Prostoką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102" y="4960127"/>
                <a:ext cx="3010568" cy="62286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/>
              <p:cNvSpPr/>
              <p:nvPr/>
            </p:nvSpPr>
            <p:spPr>
              <a:xfrm>
                <a:off x="8508475" y="2073670"/>
                <a:ext cx="158408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+90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75</m:t>
                      </m:r>
                    </m:oMath>
                  </m:oMathPara>
                </a14:m>
                <a:endParaRPr lang="pl-P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Prostoką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8475" y="2073670"/>
                <a:ext cx="1584088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8508475" y="4960127"/>
                <a:ext cx="158408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+20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pl-PL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8475" y="4960127"/>
                <a:ext cx="1584088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Prostokąt 8"/>
              <p:cNvSpPr/>
              <p:nvPr/>
            </p:nvSpPr>
            <p:spPr>
              <a:xfrm>
                <a:off x="4880746" y="4287226"/>
                <a:ext cx="9380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chemeClr val="accent6"/>
                          </a:solidFill>
                        </a:rPr>
                        <m:t>𝑡</m:t>
                      </m:r>
                      <m:r>
                        <a:rPr lang="pl-PL" i="1" smtClean="0">
                          <a:solidFill>
                            <a:schemeClr val="accent6"/>
                          </a:solidFill>
                        </a:rPr>
                        <m:t>=3 </m:t>
                      </m:r>
                      <m:r>
                        <a:rPr lang="pl-PL" i="1" smtClean="0">
                          <a:solidFill>
                            <a:schemeClr val="accent6"/>
                          </a:solidFill>
                        </a:rPr>
                        <m:t>h</m:t>
                      </m:r>
                    </m:oMath>
                  </m:oMathPara>
                </a14:m>
                <a:endParaRPr lang="pl-PL" dirty="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746" y="4287226"/>
                <a:ext cx="93807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Prostokąt 9"/>
              <p:cNvSpPr/>
              <p:nvPr/>
            </p:nvSpPr>
            <p:spPr>
              <a:xfrm>
                <a:off x="2351731" y="4287226"/>
                <a:ext cx="9476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pl-PL" i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pl-PL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pl-PL" dirty="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10" name="Prostoką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731" y="4287226"/>
                <a:ext cx="94769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415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63827" y="933412"/>
            <a:ext cx="922637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Znajdź ułamek, w którym mianownik jest o 4 większy od licznika. Jeżeli do licznika dodamy 11, a od mianownika odejmiemy 1, to otrzymamy ułamek odwrotny do szukanego.   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4184" y="1855186"/>
            <a:ext cx="2952750" cy="12858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1935892" y="2832734"/>
                <a:ext cx="6096000" cy="26588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sz="20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 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+11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Odp</a:t>
                </a:r>
                <a:r>
                  <a:rPr lang="pl-PL" b="1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pl-PL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892" y="2832734"/>
                <a:ext cx="6096000" cy="2658869"/>
              </a:xfrm>
              <a:prstGeom prst="rect">
                <a:avLst/>
              </a:prstGeom>
              <a:blipFill rotWithShape="0">
                <a:blip r:embed="rId3"/>
                <a:stretch>
                  <a:fillRect l="-900" b="-68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1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996778" y="848639"/>
                <a:ext cx="8476735" cy="1283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 Wiedząc, że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1, 3</m:t>
                        </m:r>
                      </m:e>
                    </m:d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doprowadź wyrażenie do najprostszej postaci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778" y="848639"/>
                <a:ext cx="8476735" cy="1283428"/>
              </a:xfrm>
              <a:prstGeom prst="rect">
                <a:avLst/>
              </a:prstGeom>
              <a:blipFill rotWithShape="0">
                <a:blip r:embed="rId2"/>
                <a:stretch>
                  <a:fillRect l="-647" t="-47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713470" y="2132067"/>
                <a:ext cx="6096000" cy="23083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3−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=3−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−(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−1)−2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pl-PL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=3−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+1+2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−8=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pl-PL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=−4</m:t>
                    </m:r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470" y="2132067"/>
                <a:ext cx="6096000" cy="230832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7870381" y="1689946"/>
                <a:ext cx="2435154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l-P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pl-PL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pl-P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, 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𝑑𝑙𝑎</m:t>
                              </m:r>
                              <m:r>
                                <a:rPr lang="pl-P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pl-P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≥0</m:t>
                              </m:r>
                            </m:e>
                            <m:e>
                              <m:r>
                                <a:rPr lang="pl-P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&amp;−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pl-P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, 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𝑑𝑙𝑎</m:t>
                              </m:r>
                              <m:r>
                                <a:rPr lang="pl-P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pl-P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pl-P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0381" y="1689946"/>
                <a:ext cx="2435154" cy="7101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7809470" y="2989181"/>
                <a:ext cx="24340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l-PL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5 </m:t>
                          </m:r>
                        </m:e>
                      </m:d>
                      <m:r>
                        <a:rPr lang="pl-PL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=5 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−3 </m:t>
                          </m:r>
                        </m:e>
                      </m:d>
                      <m:r>
                        <a:rPr lang="pl-PL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pl-P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470" y="2989181"/>
                <a:ext cx="243406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92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69772" y="947161"/>
            <a:ext cx="8987482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Udowodnij, że iloczyn cyfr liczby trzycyfrowej  jest zawsze mniejszy od tej liczby. 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400432" y="1487935"/>
                <a:ext cx="6096000" cy="244874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pl-PL" dirty="0" smtClean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</m:acc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=100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+10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≤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∙9∙9=81∙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100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+10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≥81∙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432" y="1487935"/>
                <a:ext cx="6096000" cy="244874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19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0918" y="732977"/>
            <a:ext cx="916047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Wyznacz wszystkie liczby dwucyfrowe mające największą liczbę dzielników.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5651156" y="1007071"/>
                <a:ext cx="6096000" cy="189244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pl-PL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p>
                      </m:sSup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 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sup>
                      </m:sSup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∙…∙ 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pl-PL" sz="1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,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…,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−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óż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𝑛𝑒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𝑙𝑖𝑐𝑧𝑏𝑦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𝑝𝑖𝑒𝑟𝑤𝑠𝑧𝑒</m:t>
                      </m:r>
                    </m:oMath>
                  </m:oMathPara>
                </a14:m>
                <a:endParaRPr lang="pl-PL" sz="1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𝐼𝑙𝑜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ść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𝑑𝑧𝑖𝑒𝑙𝑛𝑖𝑘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𝑙𝑖𝑐𝑧𝑏𝑦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 </m:t>
                      </m:r>
                      <m:d>
                        <m:d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…</m:t>
                      </m:r>
                      <m:d>
                        <m:d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pl-PL" sz="1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156" y="1007071"/>
                <a:ext cx="6096000" cy="189244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955589" y="2126287"/>
                <a:ext cx="6096000" cy="410471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  , 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=96            6∙2=12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𝑑𝑧𝑖𝑒𝑙𝑛𝑖𝑘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𝑤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=72            4∙3=12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𝑑𝑧𝑖𝑒𝑙𝑛𝑖𝑘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𝑤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=80           </m:t>
                      </m:r>
                      <m:r>
                        <a:rPr lang="pl-PL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5∙2=10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𝑑𝑧𝑖𝑒𝑙𝑛𝑖𝑘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𝑤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=60            3∙2∙2=12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𝑑𝑧𝑖𝑒𝑙𝑛𝑖𝑘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𝑤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=84            3∙2∙2=12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𝑑𝑧𝑖𝑒𝑙𝑛𝑖𝑘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𝑤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589" y="2126287"/>
                <a:ext cx="6096000" cy="410471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3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145059" y="886741"/>
                <a:ext cx="9588843" cy="72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5. Odcinek CD podzielił  trójkąt  równoramienny ABC 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d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) na dwa trójkąty równoramienne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𝐶𝐷</m:t>
                            </m:r>
                          </m:e>
                        </m:d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𝐴𝐷</m:t>
                            </m:r>
                          </m:e>
                        </m:d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𝐵𝐶</m:t>
                            </m:r>
                          </m:e>
                        </m:d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 Znajdź miarę kąta α.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059" y="886741"/>
                <a:ext cx="9588843" cy="729430"/>
              </a:xfrm>
              <a:prstGeom prst="rect">
                <a:avLst/>
              </a:prstGeom>
              <a:blipFill rotWithShape="0">
                <a:blip r:embed="rId2"/>
                <a:stretch>
                  <a:fillRect l="-572" t="-833" r="-763" b="-100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2457" y="2145054"/>
            <a:ext cx="4606343" cy="28882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243914" y="3589186"/>
                <a:ext cx="6096000" cy="1754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5∙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0  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: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5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36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3914" y="3589186"/>
                <a:ext cx="6096000" cy="17543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60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383957" y="1042287"/>
                <a:ext cx="9415848" cy="1047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6. Niech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oznacza pole obszaru czarnego, zaś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pole obszaru szarego. Średnice kół wynoszą odpowiednio: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6,  4,  4,  2.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Uzasadnij ,że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957" y="1042287"/>
                <a:ext cx="9415848" cy="1047979"/>
              </a:xfrm>
              <a:prstGeom prst="rect">
                <a:avLst/>
              </a:prstGeom>
              <a:blipFill rotWithShape="0">
                <a:blip r:embed="rId2"/>
                <a:stretch>
                  <a:fillRect l="-518" t="-1163" b="-639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657" y="2533265"/>
            <a:ext cx="2461101" cy="28460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Prostokąt 5"/>
              <p:cNvSpPr/>
              <p:nvPr/>
            </p:nvSpPr>
            <p:spPr>
              <a:xfrm>
                <a:off x="1285103" y="3349603"/>
                <a:ext cx="6096000" cy="13285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𝑃𝑜𝑙𝑒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𝑐𝑧𝑎𝑟𝑛𝑒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=36∙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−2∙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𝑋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pl-PL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𝑌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𝑃𝑜𝑙𝑒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𝑠𝑧𝑎𝑟𝑒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=16∙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+16∙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𝑋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𝑌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Prostoką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103" y="3349603"/>
                <a:ext cx="6096000" cy="13285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ostokąt 1"/>
              <p:cNvSpPr/>
              <p:nvPr/>
            </p:nvSpPr>
            <p:spPr>
              <a:xfrm>
                <a:off x="8504296" y="1802713"/>
                <a:ext cx="17702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400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pl-PL" sz="2400" i="0">
                          <a:latin typeface="Cambria Math" panose="02040503050406030204" pitchFamily="18" charset="0"/>
                        </a:rPr>
                        <m:t> ∙ </m:t>
                      </m:r>
                      <m:sSup>
                        <m:sSupPr>
                          <m:ctrlPr>
                            <a:rPr lang="pl-PL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pl-PL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dirty="0"/>
              </a:p>
            </p:txBody>
          </p:sp>
        </mc:Choice>
        <mc:Fallback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4296" y="1802713"/>
                <a:ext cx="1770228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8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128584" y="809816"/>
                <a:ext cx="1024787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7. Maciej zbudował prostopadłościan z jednakowych sześcianów. Jego siostra Ania zdemontowała najwyższą warstwę składającą się z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77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klocków. Następnie jego brat Sławek zdemontował warstwę z boku zawierającą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55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klocków. Na koniec brat Jacek zdemontował warstwę z przodu. Ile klocków pozostało w tak pomniejszonym prostopadłościanie ?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584" y="809816"/>
                <a:ext cx="10247870" cy="1366528"/>
              </a:xfrm>
              <a:prstGeom prst="rect">
                <a:avLst/>
              </a:prstGeom>
              <a:blipFill rotWithShape="0">
                <a:blip r:embed="rId2"/>
                <a:stretch>
                  <a:fillRect l="-476" t="-893" r="-297" b="-491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8098" y="2176343"/>
            <a:ext cx="3546204" cy="36972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128584" y="1931656"/>
                <a:ext cx="6096000" cy="409855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=77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 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=55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77=11∙7                    55=11∙5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       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=11     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=30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 ∙11 ∙6−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77+55+30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=300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584" y="1931656"/>
                <a:ext cx="6096000" cy="409855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076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20346" y="875746"/>
            <a:ext cx="9737124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Tata powiedział, że gdy sumę lat trojga jego dzieci pomnożymy przez jego wiek to  otrzymamy 128. 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pl-P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Wiek Taty jest liczbą całkowitą o sumie cyfr równej 5. Ile lat ma Tata i jego dzieci ?      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901089" y="2404075"/>
                <a:ext cx="55395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mtClean="0">
                          <a:latin typeface="Cambria Math" panose="02040503050406030204" pitchFamily="18" charset="0"/>
                        </a:rPr>
                        <m:t>128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=2∙2∙2∙2∙2∙2∙2=32∙4=32∙</m:t>
                      </m:r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2+1+1</m:t>
                          </m:r>
                        </m:e>
                      </m:d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089" y="2404075"/>
                <a:ext cx="553953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9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289</Words>
  <Application>Microsoft Office PowerPoint</Application>
  <PresentationFormat>Panoramiczny</PresentationFormat>
  <Paragraphs>59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Motyw pakietu Office</vt:lpstr>
      <vt:lpstr>Koło wirusowe   Zestaw VI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Koło wirusowe   Zestaw VI </dc:title>
  <dc:creator>Włodek</dc:creator>
  <cp:lastModifiedBy>Włodek</cp:lastModifiedBy>
  <cp:revision>19</cp:revision>
  <dcterms:created xsi:type="dcterms:W3CDTF">2020-05-08T16:32:35Z</dcterms:created>
  <dcterms:modified xsi:type="dcterms:W3CDTF">2020-05-15T12:40:46Z</dcterms:modified>
</cp:coreProperties>
</file>