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Lato" panose="020B0604020202020204" charset="-18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  <p:embeddedFont>
      <p:font typeface="Playfair Display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A590F40-39B5-431C-BA3E-14ED0FB59E7B}">
  <a:tblStyle styleId="{0A590F40-39B5-431C-BA3E-14ED0FB59E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1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099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56ce1b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56ce1b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42d349d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42d349d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42d349d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42d349d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42d349d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42d349d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56ce1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56ce1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42d349d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42d349d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42d349d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42d349d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56ce1b4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56ce1b4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56ce1b4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56ce1b4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Jedności, dziesiątki, setki...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Jakich pieniędzy użyjesz?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73" y="812025"/>
            <a:ext cx="1104549" cy="5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99" y="814722"/>
            <a:ext cx="1104550" cy="55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3050" y="875625"/>
            <a:ext cx="1009450" cy="4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375" y="940850"/>
            <a:ext cx="871226" cy="42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9466" y="940849"/>
            <a:ext cx="841259" cy="4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9775" y="940850"/>
            <a:ext cx="714700" cy="4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4485" y="940850"/>
            <a:ext cx="401063" cy="4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5965" y="908226"/>
            <a:ext cx="436485" cy="4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251925" y="1337050"/>
            <a:ext cx="7914600" cy="3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348zł=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619zł=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193zł=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925zł=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782zł=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221zł=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567zł=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891zł=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432zł=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163zł=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591zł=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765zł=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366zł=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928zł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633zł=</a:t>
            </a:r>
            <a:endParaRPr sz="1500"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omfortaa"/>
                <a:ea typeface="Comfortaa"/>
                <a:cs typeface="Comfortaa"/>
                <a:sym typeface="Comfortaa"/>
              </a:rPr>
              <a:t>275zł=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Rozmień!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3" y="1117075"/>
            <a:ext cx="1279256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08700"/>
            <a:ext cx="1094900" cy="55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50" y="2661800"/>
            <a:ext cx="1252257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050" y="4332781"/>
            <a:ext cx="1252251" cy="63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3507484"/>
            <a:ext cx="1094900" cy="53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931425" y="1070700"/>
            <a:ext cx="6901076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Przepisz do zeszytu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0 - zero</a:t>
            </a:r>
          </a:p>
          <a:p>
            <a:r>
              <a:rPr lang="pl-PL" dirty="0" smtClean="0"/>
              <a:t>1 – jeden </a:t>
            </a:r>
          </a:p>
          <a:p>
            <a:r>
              <a:rPr lang="pl-PL" dirty="0" smtClean="0"/>
              <a:t>2 – dwa</a:t>
            </a:r>
          </a:p>
          <a:p>
            <a:r>
              <a:rPr lang="pl-PL" dirty="0" smtClean="0"/>
              <a:t>3 – trzy</a:t>
            </a:r>
          </a:p>
          <a:p>
            <a:r>
              <a:rPr lang="pl-PL" dirty="0" smtClean="0"/>
              <a:t>4 –cztery</a:t>
            </a:r>
          </a:p>
          <a:p>
            <a:r>
              <a:rPr lang="pl-PL" dirty="0" smtClean="0"/>
              <a:t>5 – pięć </a:t>
            </a:r>
          </a:p>
          <a:p>
            <a:r>
              <a:rPr lang="pl-PL" dirty="0" smtClean="0"/>
              <a:t>6 – sześć</a:t>
            </a:r>
          </a:p>
          <a:p>
            <a:r>
              <a:rPr lang="pl-PL" dirty="0" smtClean="0"/>
              <a:t>7 – siedem</a:t>
            </a:r>
          </a:p>
          <a:p>
            <a:r>
              <a:rPr lang="pl-PL" dirty="0" smtClean="0"/>
              <a:t>8 – osiem</a:t>
            </a:r>
          </a:p>
          <a:p>
            <a:r>
              <a:rPr lang="pl-PL" dirty="0" smtClean="0"/>
              <a:t>9 - dziewięć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Zbuduj z klocków podaną liczbę: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078325"/>
            <a:ext cx="8520600" cy="3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724</a:t>
            </a:r>
            <a:endParaRPr sz="3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3300"/>
              <a:t>819</a:t>
            </a:r>
            <a:endParaRPr sz="3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3300"/>
              <a:t>491</a:t>
            </a:r>
            <a:endParaRPr sz="3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3300"/>
              <a:t>527</a:t>
            </a:r>
            <a:endParaRPr sz="3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3300"/>
              <a:t>294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0" y="-111225"/>
            <a:ext cx="31758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to za liczba?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79450" y="395400"/>
            <a:ext cx="8585100" cy="4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dirty="0" smtClean="0"/>
              <a:t>8d6j9s 986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7j3s2d 327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1s5j4d 145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5d1s1j 151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4s6j7d 476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6j3s3d 336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5d3s1j 351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dirty="0" smtClean="0"/>
              <a:t>2s3j4d 243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Uzupełnij tabelkę</a:t>
            </a:r>
            <a:endParaRPr/>
          </a:p>
        </p:txBody>
      </p:sp>
      <p:graphicFrame>
        <p:nvGraphicFramePr>
          <p:cNvPr id="77" name="Google Shape;77;p16"/>
          <p:cNvGraphicFramePr/>
          <p:nvPr>
            <p:extLst>
              <p:ext uri="{D42A27DB-BD31-4B8C-83A1-F6EECF244321}">
                <p14:modId xmlns:p14="http://schemas.microsoft.com/office/powerpoint/2010/main" val="1175200553"/>
              </p:ext>
            </p:extLst>
          </p:nvPr>
        </p:nvGraphicFramePr>
        <p:xfrm>
          <a:off x="340800" y="642600"/>
          <a:ext cx="8462400" cy="4442400"/>
        </p:xfrm>
        <a:graphic>
          <a:graphicData uri="http://schemas.openxmlformats.org/drawingml/2006/table">
            <a:tbl>
              <a:tblPr>
                <a:noFill/>
                <a:tableStyleId>{0A590F40-39B5-431C-BA3E-14ED0FB59E7B}</a:tableStyleId>
              </a:tblPr>
              <a:tblGrid>
                <a:gridCol w="2115600"/>
                <a:gridCol w="2115600"/>
                <a:gridCol w="2115600"/>
                <a:gridCol w="2115600"/>
              </a:tblGrid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liczba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setki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dziesiątki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jedności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591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818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239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243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924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584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731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49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 smtClean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176</a:t>
                      </a:r>
                      <a:endParaRPr sz="2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Policzmy do tysiąca!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100- sto			</a:t>
            </a:r>
            <a:r>
              <a:rPr lang="pl" sz="2700" dirty="0" smtClean="0">
                <a:latin typeface="Lobster"/>
                <a:ea typeface="Lobster"/>
                <a:cs typeface="Lobster"/>
                <a:sym typeface="Lobster"/>
              </a:rPr>
              <a:t>          </a:t>
            </a: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	600- sześćset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200- dwieście				700- siedemset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300- trzysta					800- osiemset	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400- czterysta				900- dziewięćset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500- pięćset				</a:t>
            </a:r>
            <a:r>
              <a:rPr lang="pl" sz="2700" dirty="0" smtClean="0">
                <a:latin typeface="Lobster"/>
                <a:ea typeface="Lobster"/>
                <a:cs typeface="Lobster"/>
                <a:sym typeface="Lobster"/>
              </a:rPr>
              <a:t>1000- </a:t>
            </a:r>
            <a:r>
              <a:rPr lang="pl" sz="2700" dirty="0">
                <a:latin typeface="Lobster"/>
                <a:ea typeface="Lobster"/>
                <a:cs typeface="Lobster"/>
                <a:sym typeface="Lobster"/>
              </a:rPr>
              <a:t>tysiąc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Zapisz w zeszycie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679625"/>
            <a:ext cx="8520600" cy="4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537- pięćset trzydzieści siedem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sześćset pięćdziesiąt sześć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sto czterdzieści jeden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trzysta dziewięćdziesiąt dwa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dwieście sześćdziesiąt dziewięć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osiemset osiemdziesiąt siedem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>
                <a:latin typeface="Comfortaa"/>
                <a:ea typeface="Comfortaa"/>
                <a:cs typeface="Comfortaa"/>
                <a:sym typeface="Comfortaa"/>
              </a:rPr>
              <a:t>	- dziewięćset dwadzieścia osiem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Ile jest pieniędzy?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2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2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47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972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222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347" y="292940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2" y="19318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2" y="19318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47" y="19318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2" y="10174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2" y="4005975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2" y="4005975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2" y="4026763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972" y="4026763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222" y="4026763"/>
            <a:ext cx="1524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tu? Ile mamy pieniędzy?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2" y="3299825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22" y="4169025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97" y="4169025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22" y="23890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97" y="23890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97" y="2389050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97" y="3299825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47" y="1388238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22" y="1388238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75" y="2396826"/>
            <a:ext cx="1591650" cy="7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991" y="2521025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936" y="4301000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066" y="4301000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291" y="4301000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22" y="3279038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211" y="3395750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7136" y="3395750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266" y="3395750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6816" y="3395750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0728" y="3395760"/>
            <a:ext cx="1317524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7765" y="2521035"/>
            <a:ext cx="1317524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3803" y="2521035"/>
            <a:ext cx="1317524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6878" y="2521035"/>
            <a:ext cx="1317524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47" y="1382363"/>
            <a:ext cx="1591648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6261" y="1514325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8536" y="1522100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011" y="1522100"/>
            <a:ext cx="137223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7228" y="1514325"/>
            <a:ext cx="1364509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7428" y="1522110"/>
            <a:ext cx="1317524" cy="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5453" y="1522110"/>
            <a:ext cx="1317524" cy="6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175</Words>
  <Application>Microsoft Office PowerPoint</Application>
  <PresentationFormat>Pokaz na ekranie (16:9)</PresentationFormat>
  <Paragraphs>115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Lato</vt:lpstr>
      <vt:lpstr>Comfortaa</vt:lpstr>
      <vt:lpstr>Lobster</vt:lpstr>
      <vt:lpstr>Playfair Display</vt:lpstr>
      <vt:lpstr>Coral</vt:lpstr>
      <vt:lpstr>Jedności, dziesiątki, setki...</vt:lpstr>
      <vt:lpstr>Przepisz do zeszytu</vt:lpstr>
      <vt:lpstr>Zbuduj z klocków podaną liczbę:</vt:lpstr>
      <vt:lpstr>Co to za liczba?</vt:lpstr>
      <vt:lpstr>Uzupełnij tabelkę</vt:lpstr>
      <vt:lpstr>Policzmy do tysiąca!</vt:lpstr>
      <vt:lpstr>Zapisz w zeszycie</vt:lpstr>
      <vt:lpstr>Ile jest pieniędzy?</vt:lpstr>
      <vt:lpstr>A tu? Ile mamy pieniędzy?</vt:lpstr>
      <vt:lpstr>Jakich pieniędzy użyjesz?</vt:lpstr>
      <vt:lpstr>Rozmień!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Jedności, dziesiątki, setki...</dc:title>
  <dc:creator>samsung</dc:creator>
  <cp:lastModifiedBy>samsung</cp:lastModifiedBy>
  <cp:revision>5</cp:revision>
  <dcterms:modified xsi:type="dcterms:W3CDTF">2020-05-07T08:57:34Z</dcterms:modified>
</cp:coreProperties>
</file>