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aven Pro" panose="020B0604020202020204" charset="-18"/>
      <p:regular r:id="rId15"/>
      <p:bold r:id="rId16"/>
    </p:embeddedFont>
    <p:embeddedFont>
      <p:font typeface="Nunito" panose="020B0604020202020204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1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124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00c7c5fe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00c7c5fe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00c7c5fe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00c7c5fee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00c7c5fee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00c7c5fee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00c7c5fe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00c7c5fe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0c7c5fe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0c7c5fe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00c7c5fe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00c7c5fe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00c7c5fee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00c7c5fee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00c7c5fee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00c7c5fee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00c7c5fe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00c7c5fe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00c7c5fe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00c7c5fe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00c7c5fe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00c7c5fe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Czas na zegary!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Która godzina?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Która jest godzina?</a:t>
            </a:r>
            <a:endParaRPr/>
          </a:p>
        </p:txBody>
      </p:sp>
      <p:pic>
        <p:nvPicPr>
          <p:cNvPr id="328" name="Google Shape;3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25" y="1383950"/>
            <a:ext cx="8883875" cy="37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Powiedz, która godzina</a:t>
            </a:r>
            <a:endParaRPr/>
          </a:p>
        </p:txBody>
      </p:sp>
      <p:sp>
        <p:nvSpPr>
          <p:cNvPr id="334" name="Google Shape;334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https://www.visnos.com/demos/clock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Czy znasz się na zegarku?</a:t>
            </a:r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https://www.matzoo.pl/klasa3/godziny-i-zegary_64_511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Rodzaje zegarów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https://slideplayer.pl/slide/7956260/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850" y="0"/>
            <a:ext cx="41685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175" y="0"/>
            <a:ext cx="3591700" cy="52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875" y="0"/>
            <a:ext cx="70573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715" y="0"/>
            <a:ext cx="72009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Uzupełnijmy to! - zapisz w zeszycie</a:t>
            </a:r>
            <a:endParaRPr/>
          </a:p>
        </p:txBody>
      </p:sp>
      <p:pic>
        <p:nvPicPr>
          <p:cNvPr id="310" name="Google Shape;3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000" y="656400"/>
            <a:ext cx="5976550" cy="44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Pełna godzina</a:t>
            </a:r>
            <a:endParaRPr/>
          </a:p>
        </p:txBody>
      </p:sp>
      <p:pic>
        <p:nvPicPr>
          <p:cNvPr id="316" name="Google Shape;3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425" y="445425"/>
            <a:ext cx="6746824" cy="45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Sprawdź się!</a:t>
            </a:r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https://www.matzoo.pl/klasa2/ktora-godzina-po-poludniu_63_507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Pokaz na ekranie (16:9)</PresentationFormat>
  <Paragraphs>13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Maven Pro</vt:lpstr>
      <vt:lpstr>Nunito</vt:lpstr>
      <vt:lpstr>Momentum</vt:lpstr>
      <vt:lpstr>Czas na zegary!</vt:lpstr>
      <vt:lpstr>Rodzaje zegarów</vt:lpstr>
      <vt:lpstr>Prezentacja programu PowerPoint</vt:lpstr>
      <vt:lpstr>Prezentacja programu PowerPoint</vt:lpstr>
      <vt:lpstr>Prezentacja programu PowerPoint</vt:lpstr>
      <vt:lpstr>Prezentacja programu PowerPoint</vt:lpstr>
      <vt:lpstr>Uzupełnijmy to! - zapisz w zeszycie</vt:lpstr>
      <vt:lpstr>Pełna godzina</vt:lpstr>
      <vt:lpstr>Sprawdź się!</vt:lpstr>
      <vt:lpstr>Która jest godzina?</vt:lpstr>
      <vt:lpstr>Powiedz, która godzina</vt:lpstr>
      <vt:lpstr>Czy znasz się na zegarku?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Czas na zegary!</dc:title>
  <dc:creator>samsung</dc:creator>
  <cp:lastModifiedBy>samsung</cp:lastModifiedBy>
  <cp:revision>1</cp:revision>
  <dcterms:modified xsi:type="dcterms:W3CDTF">2020-05-05T12:27:51Z</dcterms:modified>
</cp:coreProperties>
</file>